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0490" autoAdjust="0"/>
  </p:normalViewPr>
  <p:slideViewPr>
    <p:cSldViewPr snapToGrid="0">
      <p:cViewPr varScale="1">
        <p:scale>
          <a:sx n="67" d="100"/>
          <a:sy n="67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3A5A6-E8B1-40DB-A992-82D8C2D2BA76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60158-5305-43ED-9998-5B03717C72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19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Als de leerling SOM al open heeft staan, kan hij gelijk door naar Wikiwijs: hij hoeft dan niet nogmaals aan te melden.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60158-5305-43ED-9998-5B03717C725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45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</a:t>
            </a:r>
            <a:r>
              <a:rPr lang="nl-NL" baseline="0" dirty="0" smtClean="0"/>
              <a:t> dezelfde browser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60158-5305-43ED-9998-5B03717C725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89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61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61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2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27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36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01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6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73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14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20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84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98042-A3EB-4DFF-A75A-8708853B2459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FB879-6167-46A5-AABF-CE0753C935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41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7928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ken.wikiwijs.nl/7928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Start digitaal portfolio LOB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6-9-2016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80" y="4165600"/>
            <a:ext cx="4165600" cy="1092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03049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27502"/>
            <a:ext cx="12192000" cy="103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404315" cy="6858000"/>
          </a:xfrm>
          <a:prstGeom prst="rect">
            <a:avLst/>
          </a:prstGeom>
        </p:spPr>
      </p:pic>
      <p:sp>
        <p:nvSpPr>
          <p:cNvPr id="5" name="Toelichting met afgeronde rechthoek 4"/>
          <p:cNvSpPr/>
          <p:nvPr/>
        </p:nvSpPr>
        <p:spPr>
          <a:xfrm>
            <a:off x="6263211" y="193358"/>
            <a:ext cx="5166360" cy="2343150"/>
          </a:xfrm>
          <a:prstGeom prst="wedgeRoundRectCallout">
            <a:avLst>
              <a:gd name="adj1" fmla="val -26584"/>
              <a:gd name="adj2" fmla="val 15664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Kopieer de link. </a:t>
            </a:r>
          </a:p>
          <a:p>
            <a:pPr algn="ctr"/>
            <a:r>
              <a:rPr lang="nl-NL" sz="2400" dirty="0" smtClean="0"/>
              <a:t>Ga naar de </a:t>
            </a:r>
            <a:r>
              <a:rPr lang="nl-NL" sz="2400" dirty="0" err="1" smtClean="0"/>
              <a:t>enquete</a:t>
            </a:r>
            <a:r>
              <a:rPr lang="nl-NL" sz="2400" dirty="0" smtClean="0"/>
              <a:t>, vul hem in en plak de link op de juiste plek.</a:t>
            </a:r>
            <a:endParaRPr lang="nl-NL" sz="2400" dirty="0"/>
          </a:p>
        </p:txBody>
      </p:sp>
      <p:sp>
        <p:nvSpPr>
          <p:cNvPr id="6" name="Afgeronde rechthoek 5"/>
          <p:cNvSpPr/>
          <p:nvPr/>
        </p:nvSpPr>
        <p:spPr>
          <a:xfrm>
            <a:off x="3005030" y="5017770"/>
            <a:ext cx="4698790" cy="448108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3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0492" y="39053"/>
            <a:ext cx="5424488" cy="657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Wikiwijs Maken, want…..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Flexibel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Gratis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Template</a:t>
            </a:r>
          </a:p>
          <a:p>
            <a:endParaRPr lang="nl-NL" dirty="0"/>
          </a:p>
          <a:p>
            <a:r>
              <a:rPr lang="nl-NL" dirty="0" smtClean="0"/>
              <a:t>Bekend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27502"/>
            <a:ext cx="12192000" cy="1030498"/>
          </a:xfrm>
          <a:prstGeom prst="rect">
            <a:avLst/>
          </a:prstGeom>
        </p:spPr>
      </p:pic>
      <p:sp>
        <p:nvSpPr>
          <p:cNvPr id="6" name="Toelichting met afgeronde rechthoek 5"/>
          <p:cNvSpPr/>
          <p:nvPr/>
        </p:nvSpPr>
        <p:spPr>
          <a:xfrm>
            <a:off x="3901440" y="1489764"/>
            <a:ext cx="5953760" cy="1690316"/>
          </a:xfrm>
          <a:prstGeom prst="wedgeRoundRectCallout">
            <a:avLst>
              <a:gd name="adj1" fmla="val -59771"/>
              <a:gd name="adj2" fmla="val -1604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Wensen niet uitgekristalliseerd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Nog niet duidelijk welke tools komen ‘bovendrijven’</a:t>
            </a:r>
          </a:p>
          <a:p>
            <a:endParaRPr lang="nl-NL" sz="2400" dirty="0" smtClean="0"/>
          </a:p>
        </p:txBody>
      </p:sp>
      <p:sp>
        <p:nvSpPr>
          <p:cNvPr id="7" name="Toelichting met afgeronde rechthoek 6"/>
          <p:cNvSpPr/>
          <p:nvPr/>
        </p:nvSpPr>
        <p:spPr>
          <a:xfrm>
            <a:off x="4003040" y="3538537"/>
            <a:ext cx="5852160" cy="1754823"/>
          </a:xfrm>
          <a:prstGeom prst="wedgeRoundRectCallout">
            <a:avLst>
              <a:gd name="adj1" fmla="val -59548"/>
              <a:gd name="adj2" fmla="val 1212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Het is mogelijk een template te maken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Het is mogelijk ‘</a:t>
            </a:r>
            <a:r>
              <a:rPr lang="nl-NL" sz="2400" dirty="0" err="1" smtClean="0">
                <a:solidFill>
                  <a:schemeClr val="tx1"/>
                </a:solidFill>
              </a:rPr>
              <a:t>prive</a:t>
            </a:r>
            <a:r>
              <a:rPr lang="nl-NL" sz="2400" dirty="0" smtClean="0">
                <a:solidFill>
                  <a:schemeClr val="tx1"/>
                </a:solidFill>
              </a:rPr>
              <a:t>’ te publiceren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1"/>
                </a:solidFill>
              </a:rPr>
              <a:t>Portfolio kan mee naar volgende opleiding</a:t>
            </a:r>
            <a:endParaRPr lang="nl-NL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Opstart portfolio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Vooraf:</a:t>
            </a:r>
          </a:p>
          <a:p>
            <a:r>
              <a:rPr lang="nl-NL" dirty="0" smtClean="0"/>
              <a:t>Mentor plaatst link naar template in studiewijzer</a:t>
            </a:r>
          </a:p>
          <a:p>
            <a:pPr marL="0" indent="0">
              <a:buNone/>
            </a:pPr>
            <a:r>
              <a:rPr lang="nl-NL" b="1" dirty="0" smtClean="0"/>
              <a:t>Tijdens 1</a:t>
            </a:r>
            <a:r>
              <a:rPr lang="nl-NL" b="1" baseline="30000" dirty="0" smtClean="0"/>
              <a:t>e</a:t>
            </a:r>
            <a:r>
              <a:rPr lang="nl-NL" b="1" dirty="0" smtClean="0"/>
              <a:t> </a:t>
            </a:r>
            <a:r>
              <a:rPr lang="nl-NL" b="1" dirty="0" err="1" smtClean="0"/>
              <a:t>mentorles</a:t>
            </a:r>
            <a:r>
              <a:rPr lang="nl-NL" b="1" dirty="0" smtClean="0"/>
              <a:t>:</a:t>
            </a:r>
          </a:p>
          <a:p>
            <a:r>
              <a:rPr lang="nl-NL" dirty="0" smtClean="0"/>
              <a:t>Leerling maakt account in Wikiwijs aan</a:t>
            </a:r>
          </a:p>
          <a:p>
            <a:r>
              <a:rPr lang="nl-NL" dirty="0" smtClean="0"/>
              <a:t>Leerling kopieert template naar eigen omgeving</a:t>
            </a:r>
          </a:p>
          <a:p>
            <a:r>
              <a:rPr lang="nl-NL" dirty="0" smtClean="0"/>
              <a:t>Leerling publiceert portfolio intern</a:t>
            </a:r>
          </a:p>
          <a:p>
            <a:r>
              <a:rPr lang="nl-NL" dirty="0" smtClean="0"/>
              <a:t>Leerling geeft link door via </a:t>
            </a:r>
            <a:r>
              <a:rPr lang="nl-NL" dirty="0" err="1" smtClean="0"/>
              <a:t>enquete</a:t>
            </a:r>
            <a:r>
              <a:rPr lang="nl-NL" dirty="0" smtClean="0"/>
              <a:t>.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27502"/>
            <a:ext cx="12192000" cy="1030498"/>
          </a:xfrm>
          <a:prstGeom prst="rect">
            <a:avLst/>
          </a:prstGeom>
        </p:spPr>
      </p:pic>
      <p:sp>
        <p:nvSpPr>
          <p:cNvPr id="7" name="Toelichting met afgeronde rechthoek 6"/>
          <p:cNvSpPr/>
          <p:nvPr/>
        </p:nvSpPr>
        <p:spPr>
          <a:xfrm>
            <a:off x="5212080" y="271145"/>
            <a:ext cx="6786880" cy="1554480"/>
          </a:xfrm>
          <a:prstGeom prst="wedgeRoundRectCallout">
            <a:avLst>
              <a:gd name="adj1" fmla="val -21639"/>
              <a:gd name="adj2" fmla="val 88298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3600" dirty="0" smtClean="0"/>
              <a:t>Template</a:t>
            </a:r>
          </a:p>
          <a:p>
            <a:pPr algn="ctr"/>
            <a:r>
              <a:rPr lang="nl-NL" sz="3600" dirty="0" smtClean="0">
                <a:hlinkClick r:id="rId3"/>
              </a:rPr>
              <a:t>http://maken.wikiwijs.nl/79285</a:t>
            </a:r>
            <a:r>
              <a:rPr lang="nl-NL" sz="3600" dirty="0" smtClean="0"/>
              <a:t> 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94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8787" y="154190"/>
            <a:ext cx="3238500" cy="19526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4700" y="2419350"/>
            <a:ext cx="5067300" cy="44386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5"/>
          <a:srcRect l="20407" t="22158" r="20373" b="12652"/>
          <a:stretch/>
        </p:blipFill>
        <p:spPr>
          <a:xfrm>
            <a:off x="838200" y="1901623"/>
            <a:ext cx="6466688" cy="4004117"/>
          </a:xfrm>
          <a:prstGeom prst="rect">
            <a:avLst/>
          </a:prstGeom>
        </p:spPr>
      </p:pic>
      <p:sp>
        <p:nvSpPr>
          <p:cNvPr id="8" name="Afgeronde rechthoek 7"/>
          <p:cNvSpPr/>
          <p:nvPr/>
        </p:nvSpPr>
        <p:spPr>
          <a:xfrm>
            <a:off x="712381" y="457200"/>
            <a:ext cx="2009554" cy="673302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1088065" y="3180946"/>
            <a:ext cx="2697126" cy="673302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2919966" y="319722"/>
            <a:ext cx="627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 smtClean="0">
                <a:solidFill>
                  <a:schemeClr val="accent2"/>
                </a:solidFill>
              </a:rPr>
              <a:t>1</a:t>
            </a:r>
            <a:endParaRPr lang="nl-NL" sz="4800" dirty="0">
              <a:solidFill>
                <a:schemeClr val="accent2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354129" y="2125786"/>
            <a:ext cx="627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solidFill>
                  <a:schemeClr val="accent2"/>
                </a:solidFill>
              </a:rPr>
              <a:t>2</a:t>
            </a:r>
            <a:endParaRPr lang="nl-NL" sz="4800" dirty="0">
              <a:solidFill>
                <a:schemeClr val="accent2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232672" y="2003851"/>
            <a:ext cx="627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solidFill>
                  <a:schemeClr val="accent2"/>
                </a:solidFill>
              </a:rPr>
              <a:t>3</a:t>
            </a:r>
            <a:endParaRPr lang="nl-NL" sz="4800" dirty="0">
              <a:solidFill>
                <a:schemeClr val="accent2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208335" y="3306725"/>
            <a:ext cx="627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>
                <a:solidFill>
                  <a:schemeClr val="accent2"/>
                </a:solidFill>
              </a:rPr>
              <a:t>4</a:t>
            </a:r>
            <a:endParaRPr lang="nl-NL" sz="4800" dirty="0">
              <a:solidFill>
                <a:schemeClr val="accent2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3785191" y="457200"/>
            <a:ext cx="796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 smtClean="0">
                <a:solidFill>
                  <a:schemeClr val="accent2"/>
                </a:solidFill>
              </a:rPr>
              <a:t>Aanmelden op Wikiwijs</a:t>
            </a:r>
            <a:endParaRPr lang="nl-NL" sz="4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492740" cy="6845264"/>
          </a:xfrm>
          <a:prstGeom prst="rect">
            <a:avLst/>
          </a:prstGeom>
        </p:spPr>
      </p:pic>
      <p:sp>
        <p:nvSpPr>
          <p:cNvPr id="5" name="Toelichting met afgeronde rechthoek 4"/>
          <p:cNvSpPr/>
          <p:nvPr/>
        </p:nvSpPr>
        <p:spPr>
          <a:xfrm>
            <a:off x="4366260" y="228600"/>
            <a:ext cx="5166360" cy="234315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Voornaam, achternaam, mailadres van school</a:t>
            </a:r>
          </a:p>
          <a:p>
            <a:pPr algn="ctr"/>
            <a:endParaRPr lang="nl-NL" sz="2400" dirty="0"/>
          </a:p>
          <a:p>
            <a:pPr algn="ctr"/>
            <a:r>
              <a:rPr lang="nl-NL" sz="2400" dirty="0" smtClean="0"/>
              <a:t>Wijzigingen opslaan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048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8680"/>
            <a:ext cx="12036651" cy="77771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0" y="37683"/>
            <a:ext cx="796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 smtClean="0">
                <a:solidFill>
                  <a:schemeClr val="accent2"/>
                </a:solidFill>
              </a:rPr>
              <a:t>Mail met activatielink:</a:t>
            </a:r>
            <a:endParaRPr lang="nl-NL" sz="4800" dirty="0">
              <a:solidFill>
                <a:schemeClr val="accent2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0" y="2477393"/>
            <a:ext cx="3406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 smtClean="0">
                <a:solidFill>
                  <a:schemeClr val="accent2"/>
                </a:solidFill>
              </a:rPr>
              <a:t>Geactiveerd </a:t>
            </a:r>
            <a:br>
              <a:rPr lang="nl-NL" sz="4800" dirty="0" smtClean="0">
                <a:solidFill>
                  <a:schemeClr val="accent2"/>
                </a:solidFill>
              </a:rPr>
            </a:br>
            <a:r>
              <a:rPr lang="nl-NL" sz="4800" dirty="0" smtClean="0">
                <a:solidFill>
                  <a:schemeClr val="accent2"/>
                </a:solidFill>
              </a:rPr>
              <a:t>profiel:</a:t>
            </a:r>
            <a:endParaRPr lang="nl-NL" sz="4800" dirty="0">
              <a:solidFill>
                <a:schemeClr val="accent2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451" y="2653665"/>
            <a:ext cx="84582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2888" y="-161925"/>
            <a:ext cx="12677775" cy="7181850"/>
          </a:xfrm>
          <a:prstGeom prst="rect">
            <a:avLst/>
          </a:prstGeom>
        </p:spPr>
      </p:pic>
      <p:sp>
        <p:nvSpPr>
          <p:cNvPr id="9" name="Toelichting met afgeronde rechthoek 8"/>
          <p:cNvSpPr/>
          <p:nvPr/>
        </p:nvSpPr>
        <p:spPr>
          <a:xfrm>
            <a:off x="4389120" y="1977390"/>
            <a:ext cx="5166360" cy="2343150"/>
          </a:xfrm>
          <a:prstGeom prst="wedgeRoundRectCallout">
            <a:avLst>
              <a:gd name="adj1" fmla="val -82337"/>
              <a:gd name="adj2" fmla="val 15225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400" dirty="0" smtClean="0"/>
              <a:t>Open </a:t>
            </a:r>
            <a:r>
              <a:rPr lang="nl-NL" sz="2400" dirty="0" smtClean="0">
                <a:hlinkClick r:id="rId4"/>
              </a:rPr>
              <a:t>http://maken.wikiwijs.nl/79285</a:t>
            </a:r>
            <a:r>
              <a:rPr lang="nl-NL" sz="2400" dirty="0" smtClean="0"/>
              <a:t> </a:t>
            </a:r>
          </a:p>
          <a:p>
            <a:endParaRPr lang="nl-NL" sz="2400" dirty="0" smtClean="0"/>
          </a:p>
          <a:p>
            <a:r>
              <a:rPr lang="nl-NL" sz="2400" dirty="0" smtClean="0"/>
              <a:t>Kopieer arrangement</a:t>
            </a:r>
            <a:endParaRPr lang="nl-NL" sz="2400" dirty="0"/>
          </a:p>
        </p:txBody>
      </p:sp>
      <p:sp>
        <p:nvSpPr>
          <p:cNvPr id="10" name="Afgeronde rechthoek 9"/>
          <p:cNvSpPr/>
          <p:nvPr/>
        </p:nvSpPr>
        <p:spPr>
          <a:xfrm>
            <a:off x="162235" y="6537960"/>
            <a:ext cx="1998035" cy="320040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5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916662" cy="6777990"/>
          </a:xfrm>
          <a:prstGeom prst="rect">
            <a:avLst/>
          </a:prstGeom>
        </p:spPr>
      </p:pic>
      <p:sp>
        <p:nvSpPr>
          <p:cNvPr id="5" name="Toelichting met afgeronde rechthoek 4"/>
          <p:cNvSpPr/>
          <p:nvPr/>
        </p:nvSpPr>
        <p:spPr>
          <a:xfrm>
            <a:off x="6492240" y="1690688"/>
            <a:ext cx="5166360" cy="2343150"/>
          </a:xfrm>
          <a:prstGeom prst="wedgeRoundRectCallout">
            <a:avLst>
              <a:gd name="adj1" fmla="val -75921"/>
              <a:gd name="adj2" fmla="val 5372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Aanpassen titel in tabblad ‘eigenschappen’ + opslaan</a:t>
            </a:r>
            <a:endParaRPr lang="nl-NL" sz="2400" dirty="0"/>
          </a:p>
        </p:txBody>
      </p:sp>
      <p:sp>
        <p:nvSpPr>
          <p:cNvPr id="6" name="Afgeronde rechthoek 5"/>
          <p:cNvSpPr/>
          <p:nvPr/>
        </p:nvSpPr>
        <p:spPr>
          <a:xfrm>
            <a:off x="2053176" y="3878234"/>
            <a:ext cx="2697126" cy="673302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4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15525" cy="6753225"/>
          </a:xfrm>
          <a:prstGeom prst="rect">
            <a:avLst/>
          </a:prstGeom>
        </p:spPr>
      </p:pic>
      <p:sp>
        <p:nvSpPr>
          <p:cNvPr id="6" name="Toelichting met afgeronde rechthoek 5"/>
          <p:cNvSpPr/>
          <p:nvPr/>
        </p:nvSpPr>
        <p:spPr>
          <a:xfrm>
            <a:off x="6492240" y="1690688"/>
            <a:ext cx="5166360" cy="2343150"/>
          </a:xfrm>
          <a:prstGeom prst="wedgeRoundRectCallout">
            <a:avLst>
              <a:gd name="adj1" fmla="val -81009"/>
              <a:gd name="adj2" fmla="val 8103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Kiezen voor ‘voor privé gebruik publiceren’ in tabblad ‘publiceren’</a:t>
            </a:r>
          </a:p>
          <a:p>
            <a:pPr algn="ctr"/>
            <a:r>
              <a:rPr lang="nl-NL" sz="2400" dirty="0" smtClean="0"/>
              <a:t>Klik op knop ‘publiceren’</a:t>
            </a:r>
            <a:endParaRPr lang="nl-NL" sz="2400" dirty="0"/>
          </a:p>
        </p:txBody>
      </p:sp>
      <p:sp>
        <p:nvSpPr>
          <p:cNvPr id="7" name="Afgeronde rechthoek 6"/>
          <p:cNvSpPr/>
          <p:nvPr/>
        </p:nvSpPr>
        <p:spPr>
          <a:xfrm>
            <a:off x="2505385" y="4709160"/>
            <a:ext cx="2697126" cy="436678"/>
          </a:xfrm>
          <a:prstGeom prst="round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5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195</Words>
  <Application>Microsoft Office PowerPoint</Application>
  <PresentationFormat>Breedbeeld</PresentationFormat>
  <Paragraphs>47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Start digitaal portfolio LOB</vt:lpstr>
      <vt:lpstr>Wikiwijs Maken, want…..</vt:lpstr>
      <vt:lpstr>Opstart portfolio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digitaal portfolio LOB</dc:title>
  <dc:creator>Linda le Grand</dc:creator>
  <cp:lastModifiedBy>Linda le Grand</cp:lastModifiedBy>
  <cp:revision>16</cp:revision>
  <dcterms:created xsi:type="dcterms:W3CDTF">2016-09-03T19:49:15Z</dcterms:created>
  <dcterms:modified xsi:type="dcterms:W3CDTF">2016-09-04T13:26:02Z</dcterms:modified>
</cp:coreProperties>
</file>